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526473-CEA8-4224-8DDF-337A139B659A}">
          <p14:sldIdLst>
            <p14:sldId id="256"/>
            <p14:sldId id="257"/>
            <p14:sldId id="258"/>
            <p14:sldId id="259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5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9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F118-AC6E-4695-9C50-3F34265D75E1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5DAAF-638D-4CF2-9CAE-C98191F4F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2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8847"/>
            <a:ext cx="9144000" cy="2387600"/>
          </a:xfrm>
        </p:spPr>
        <p:txBody>
          <a:bodyPr/>
          <a:lstStyle/>
          <a:p>
            <a:r>
              <a:rPr lang="th-TH" dirty="0"/>
              <a:t>ดาวน์โหลดเอกสาร </a:t>
            </a:r>
            <a:br>
              <a:rPr lang="en-US" dirty="0"/>
            </a:br>
            <a:r>
              <a:rPr lang="en-US" dirty="0"/>
              <a:t>LLL online course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F987839-3579-DDC3-331F-1B069CC6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05" y="-1"/>
            <a:ext cx="1530824" cy="419742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C9194A8-4E56-3F9C-5E5F-E582D3658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528" y="107125"/>
            <a:ext cx="3989187" cy="12996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087D40F-E5FA-F089-E8D3-EBAD0830A4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66" y="-1"/>
            <a:ext cx="2587039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26"/>
            <a:ext cx="10515600" cy="705504"/>
          </a:xfrm>
        </p:spPr>
        <p:txBody>
          <a:bodyPr/>
          <a:lstStyle/>
          <a:p>
            <a:r>
              <a:rPr lang="en-US" b="1" dirty="0"/>
              <a:t>Log in LLL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1" r="1649" b="12713"/>
          <a:stretch/>
        </p:blipFill>
        <p:spPr>
          <a:xfrm>
            <a:off x="34373" y="820271"/>
            <a:ext cx="10925832" cy="562087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10960205" y="1334807"/>
            <a:ext cx="1259541" cy="98163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31877" y="1669019"/>
            <a:ext cx="86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Log In </a:t>
            </a:r>
          </a:p>
        </p:txBody>
      </p:sp>
    </p:spTree>
    <p:extLst>
      <p:ext uri="{BB962C8B-B14F-4D97-AF65-F5344CB8AC3E}">
        <p14:creationId xmlns:p14="http://schemas.microsoft.com/office/powerpoint/2010/main" val="92439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Input: USERNAME&amp;PASSWORD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647" r="1873" b="9191"/>
          <a:stretch/>
        </p:blipFill>
        <p:spPr>
          <a:xfrm>
            <a:off x="142595" y="1561313"/>
            <a:ext cx="11641511" cy="48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9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42"/>
            <a:ext cx="10515600" cy="1325563"/>
          </a:xfrm>
        </p:spPr>
        <p:txBody>
          <a:bodyPr/>
          <a:lstStyle/>
          <a:p>
            <a:r>
              <a:rPr lang="th-TH" dirty="0"/>
              <a:t>แล้วจะขึ้นหน้านี้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9" t="13419" r="1976" b="6986"/>
          <a:stretch/>
        </p:blipFill>
        <p:spPr>
          <a:xfrm>
            <a:off x="235919" y="1344705"/>
            <a:ext cx="11956081" cy="551329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035535" y="2670268"/>
            <a:ext cx="1437417" cy="55291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01553" y="2670267"/>
            <a:ext cx="90095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87971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select courses that you register   (</a:t>
            </a:r>
            <a:r>
              <a:rPr lang="th-TH" dirty="0"/>
              <a:t>สามารถเลือก </a:t>
            </a:r>
            <a:r>
              <a:rPr lang="en-US" dirty="0"/>
              <a:t>course </a:t>
            </a:r>
            <a:r>
              <a:rPr lang="th-TH" dirty="0"/>
              <a:t>ที่เราลงได้เลยคะ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235" r="1254" b="5883"/>
          <a:stretch/>
        </p:blipFill>
        <p:spPr>
          <a:xfrm>
            <a:off x="838200" y="1690688"/>
            <a:ext cx="10905564" cy="50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0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22"/>
            <a:ext cx="10515600" cy="1325563"/>
          </a:xfrm>
        </p:spPr>
        <p:txBody>
          <a:bodyPr/>
          <a:lstStyle/>
          <a:p>
            <a:r>
              <a:rPr lang="en-US" dirty="0"/>
              <a:t>Click</a:t>
            </a:r>
            <a:r>
              <a:rPr lang="th-TH" dirty="0"/>
              <a:t> </a:t>
            </a:r>
            <a:r>
              <a:rPr lang="en-US" dirty="0" err="1"/>
              <a:t>Enrol</a:t>
            </a:r>
            <a:r>
              <a:rPr lang="en-US" dirty="0"/>
              <a:t>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419" r="1460" b="6435"/>
          <a:stretch/>
        </p:blipFill>
        <p:spPr>
          <a:xfrm>
            <a:off x="317634" y="1358946"/>
            <a:ext cx="11556732" cy="528469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642848" y="5688106"/>
            <a:ext cx="1196787" cy="7221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62366" y="5864538"/>
            <a:ext cx="79337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307312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Topics in this event in Thailand 2024</a:t>
            </a:r>
            <a:br>
              <a:rPr lang="en-US" dirty="0"/>
            </a:br>
            <a:r>
              <a:rPr lang="en-US" dirty="0"/>
              <a:t>(</a:t>
            </a:r>
            <a:r>
              <a:rPr lang="th-TH" dirty="0"/>
              <a:t>หัวข้อที่ลงทะเบียน ดังต่อไปนี้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36 Nutrition in Older Adults</a:t>
            </a:r>
          </a:p>
          <a:p>
            <a:r>
              <a:rPr lang="de-DE" dirty="0"/>
              <a:t>Topic 23 Nutrition in Obesity</a:t>
            </a:r>
          </a:p>
          <a:p>
            <a:r>
              <a:rPr lang="en-US" dirty="0"/>
              <a:t>Topic 26 Nutritional Support in Cancer</a:t>
            </a:r>
            <a:endParaRPr lang="th-TH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th-TH" b="1" dirty="0">
                <a:cs typeface="+mj-cs"/>
              </a:rPr>
              <a:t>หัวข้อเรื่อง </a:t>
            </a:r>
            <a:r>
              <a:rPr lang="en-US" kern="100" dirty="0">
                <a:effectLst/>
                <a:ea typeface="Calibri" panose="020F0502020204030204" pitchFamily="34" charset="0"/>
                <a:cs typeface="+mj-cs"/>
              </a:rPr>
              <a:t>Nutrition support in liver and pancreatic diseases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447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86</Words>
  <Application>Microsoft Office PowerPoint</Application>
  <PresentationFormat>แบบจอกว้าง</PresentationFormat>
  <Paragraphs>15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ดาวน์โหลดเอกสาร  LLL online course</vt:lpstr>
      <vt:lpstr>Log in LLL Account</vt:lpstr>
      <vt:lpstr>Input: USERNAME&amp;PASSWORD</vt:lpstr>
      <vt:lpstr>แล้วจะขึ้นหน้านี้</vt:lpstr>
      <vt:lpstr>You can select courses that you register   (สามารถเลือก course ที่เราลงได้เลยคะ)</vt:lpstr>
      <vt:lpstr>Click Enrol me</vt:lpstr>
      <vt:lpstr>Topics in this event in Thailand 2024 (หัวข้อที่ลงทะเบียน ดังต่อไปนี้)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ดาวโหลดเอกสาร LLL</dc:title>
  <dc:creator>Sasiwan Chootrakulwatthana</dc:creator>
  <cp:lastModifiedBy>SPENT</cp:lastModifiedBy>
  <cp:revision>8</cp:revision>
  <dcterms:created xsi:type="dcterms:W3CDTF">2018-11-23T02:25:16Z</dcterms:created>
  <dcterms:modified xsi:type="dcterms:W3CDTF">2024-08-30T02:08:08Z</dcterms:modified>
</cp:coreProperties>
</file>